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57" r:id="rId5"/>
    <p:sldId id="297" r:id="rId6"/>
    <p:sldId id="299" r:id="rId7"/>
    <p:sldId id="304" r:id="rId8"/>
    <p:sldId id="300" r:id="rId9"/>
    <p:sldId id="298" r:id="rId10"/>
    <p:sldId id="305" r:id="rId11"/>
    <p:sldId id="296" r:id="rId12"/>
    <p:sldId id="301" r:id="rId13"/>
    <p:sldId id="302" r:id="rId14"/>
    <p:sldId id="306" r:id="rId15"/>
    <p:sldId id="281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Segoe UI" panose="020B0502040204020203" pitchFamily="34" charset="0"/>
      <p:regular r:id="rId23"/>
      <p:bold r:id="rId24"/>
      <p:italic r:id="rId25"/>
      <p:boldItalic r:id="rId26"/>
    </p:embeddedFont>
    <p:embeddedFont>
      <p:font typeface="Segoe UI Semibold" panose="020B0702040204020203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ish Brumett" initials="TB" lastIdx="4" clrIdx="0">
    <p:extLst>
      <p:ext uri="{19B8F6BF-5375-455C-9EA6-DF929625EA0E}">
        <p15:presenceInfo xmlns:p15="http://schemas.microsoft.com/office/powerpoint/2012/main" userId="S::trish.brumett@bluetriangle.com::72639870-0f23-4e63-804f-baf7189011d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5D82"/>
    <a:srgbClr val="125E8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F5A32D-4CCA-6C61-5111-4069ADAEA734}" v="1" dt="2020-01-09T14:40:47.766"/>
    <p1510:client id="{6C293054-B304-19F0-B03B-72DBDBA7EC47}" v="930" dt="2020-01-09T14:46:11.037"/>
    <p1510:client id="{D7A1DC47-8BBF-4648-AE39-510E799C4DFC}" v="17" dt="2020-01-13T14:40:45.1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A8F2B-A0C9-434B-A7EB-7679C05FE5B8}" type="datetimeFigureOut">
              <a:rPr lang="en-PH" smtClean="0"/>
              <a:t>13/01/2020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5EACF-0D5A-4640-AF06-E4E216B681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06295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FC07B-ED25-481F-B829-77F1C60093BE}" type="datetimeFigureOut">
              <a:rPr lang="en-PH" smtClean="0"/>
              <a:t>13/01/2020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A038E-7A12-46C9-B0B6-B441A531598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05412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9077"/>
            <a:ext cx="9144000" cy="41544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535" y="2068047"/>
            <a:ext cx="7250986" cy="13121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800" b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535" y="3421294"/>
            <a:ext cx="7250986" cy="1022548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35" y="410584"/>
            <a:ext cx="3328423" cy="81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46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8724"/>
            <a:ext cx="9144000" cy="87477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74464" y="123291"/>
            <a:ext cx="7780475" cy="647352"/>
          </a:xfrm>
        </p:spPr>
        <p:txBody>
          <a:bodyPr anchor="b">
            <a:normAutofit/>
          </a:bodyPr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68568" y="4695345"/>
            <a:ext cx="3086100" cy="273844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PH"/>
              <a:t>bluetriangle.com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4939" y="4695345"/>
            <a:ext cx="840554" cy="273844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PH"/>
              <a:t>|  </a:t>
            </a:r>
            <a:fld id="{E8AA0F7C-C58E-4E53-997E-50B232D251D7}" type="slidenum">
              <a:rPr lang="en-PH" smtClean="0"/>
              <a:pPr/>
              <a:t>‹#›</a:t>
            </a:fld>
            <a:endParaRPr lang="en-PH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285" y="284118"/>
            <a:ext cx="591313" cy="536449"/>
          </a:xfrm>
          <a:prstGeom prst="rect">
            <a:avLst/>
          </a:prstGeom>
        </p:spPr>
      </p:pic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274464" y="758923"/>
            <a:ext cx="7780474" cy="299316"/>
          </a:xfrm>
        </p:spPr>
        <p:txBody>
          <a:bodyPr anchor="t">
            <a:normAutofit/>
          </a:bodyPr>
          <a:lstStyle>
            <a:lvl1pPr marL="0" indent="0">
              <a:buNone/>
              <a:defRPr sz="15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839127" y="1247188"/>
            <a:ext cx="4056365" cy="3071460"/>
          </a:xfrm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buFontTx/>
              <a:buBlip>
                <a:blip r:embed="rId4"/>
              </a:buBlip>
              <a:defRPr sz="1600"/>
            </a:lvl1pPr>
            <a:lvl2pPr>
              <a:lnSpc>
                <a:spcPct val="100000"/>
              </a:lnSpc>
              <a:buClr>
                <a:schemeClr val="tx2"/>
              </a:buClr>
              <a:defRPr sz="1200"/>
            </a:lvl2pPr>
            <a:lvl3pPr marL="857250" indent="-171450">
              <a:lnSpc>
                <a:spcPct val="100000"/>
              </a:lnSpc>
              <a:buClr>
                <a:schemeClr val="tx2"/>
              </a:buClr>
              <a:buFont typeface="Calibri" panose="020F0502020204030204" pitchFamily="34" charset="0"/>
              <a:buChar char="―"/>
              <a:defRPr sz="1100"/>
            </a:lvl3pPr>
            <a:lvl4pPr marL="1200150" indent="-171450">
              <a:lnSpc>
                <a:spcPct val="100000"/>
              </a:lnSpc>
              <a:buClr>
                <a:schemeClr val="tx2"/>
              </a:buClr>
              <a:buFont typeface="Courier New" panose="02070309020205020404" pitchFamily="49" charset="0"/>
              <a:buChar char="o"/>
              <a:defRPr sz="1050"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-4061" y="1247775"/>
            <a:ext cx="4647499" cy="3020949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665820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Bullet Slide -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8724"/>
            <a:ext cx="9144000" cy="87477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74464" y="123291"/>
            <a:ext cx="7780475" cy="647352"/>
          </a:xfrm>
        </p:spPr>
        <p:txBody>
          <a:bodyPr anchor="b">
            <a:normAutofit/>
          </a:bodyPr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68568" y="4695345"/>
            <a:ext cx="3086100" cy="273844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PH"/>
              <a:t>bluetriangle.com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4939" y="4695345"/>
            <a:ext cx="840554" cy="273844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PH"/>
              <a:t>|  </a:t>
            </a:r>
            <a:fld id="{E8AA0F7C-C58E-4E53-997E-50B232D251D7}" type="slidenum">
              <a:rPr lang="en-PH" smtClean="0"/>
              <a:pPr/>
              <a:t>‹#›</a:t>
            </a:fld>
            <a:endParaRPr lang="en-PH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285" y="284118"/>
            <a:ext cx="591313" cy="536449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839127" y="1247188"/>
            <a:ext cx="4056365" cy="3071460"/>
          </a:xfrm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buFontTx/>
              <a:buBlip>
                <a:blip r:embed="rId4"/>
              </a:buBlip>
              <a:defRPr sz="1600"/>
            </a:lvl1pPr>
            <a:lvl2pPr>
              <a:lnSpc>
                <a:spcPct val="100000"/>
              </a:lnSpc>
              <a:buClr>
                <a:schemeClr val="tx2"/>
              </a:buClr>
              <a:defRPr sz="1200"/>
            </a:lvl2pPr>
            <a:lvl3pPr marL="857250" indent="-171450">
              <a:lnSpc>
                <a:spcPct val="100000"/>
              </a:lnSpc>
              <a:buClr>
                <a:schemeClr val="tx2"/>
              </a:buClr>
              <a:buFont typeface="Calibri" panose="020F0502020204030204" pitchFamily="34" charset="0"/>
              <a:buChar char="―"/>
              <a:defRPr sz="1100"/>
            </a:lvl3pPr>
            <a:lvl4pPr marL="1200150" indent="-171450">
              <a:lnSpc>
                <a:spcPct val="100000"/>
              </a:lnSpc>
              <a:buClr>
                <a:schemeClr val="tx2"/>
              </a:buClr>
              <a:buFont typeface="Courier New" panose="02070309020205020404" pitchFamily="49" charset="0"/>
              <a:buChar char="o"/>
              <a:defRPr sz="1050"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-4061" y="1247775"/>
            <a:ext cx="4647499" cy="3020949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22207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8724"/>
            <a:ext cx="9144000" cy="87477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4464" y="123291"/>
            <a:ext cx="7780475" cy="647352"/>
          </a:xfrm>
        </p:spPr>
        <p:txBody>
          <a:bodyPr anchor="b">
            <a:normAutofit/>
          </a:bodyPr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68568" y="4695345"/>
            <a:ext cx="3086100" cy="273844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PH"/>
              <a:t>bluetriangle.com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4939" y="4695345"/>
            <a:ext cx="840554" cy="273844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PH"/>
              <a:t>|  </a:t>
            </a:r>
            <a:fld id="{E8AA0F7C-C58E-4E53-997E-50B232D251D7}" type="slidenum">
              <a:rPr lang="en-PH" smtClean="0"/>
              <a:pPr/>
              <a:t>‹#›</a:t>
            </a:fld>
            <a:endParaRPr lang="en-PH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285" y="284118"/>
            <a:ext cx="591313" cy="536449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274464" y="758923"/>
            <a:ext cx="7780474" cy="299316"/>
          </a:xfrm>
        </p:spPr>
        <p:txBody>
          <a:bodyPr anchor="t">
            <a:normAutofit/>
          </a:bodyPr>
          <a:lstStyle>
            <a:lvl1pPr marL="0" indent="0">
              <a:buNone/>
              <a:defRPr sz="15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274464" y="3434839"/>
            <a:ext cx="4056365" cy="78396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>
              <a:lnSpc>
                <a:spcPct val="100000"/>
              </a:lnSpc>
              <a:buClr>
                <a:schemeClr val="tx2"/>
              </a:buClr>
              <a:defRPr sz="1200"/>
            </a:lvl2pPr>
            <a:lvl3pPr marL="857250" indent="-171450">
              <a:lnSpc>
                <a:spcPct val="100000"/>
              </a:lnSpc>
              <a:buClr>
                <a:schemeClr val="tx2"/>
              </a:buClr>
              <a:buFont typeface="Calibri" panose="020F0502020204030204" pitchFamily="34" charset="0"/>
              <a:buChar char="―"/>
              <a:defRPr sz="1100"/>
            </a:lvl3pPr>
            <a:lvl4pPr marL="1200150" indent="-171450">
              <a:lnSpc>
                <a:spcPct val="100000"/>
              </a:lnSpc>
              <a:buClr>
                <a:schemeClr val="tx2"/>
              </a:buClr>
              <a:buFont typeface="Courier New" panose="02070309020205020404" pitchFamily="49" charset="0"/>
              <a:buChar char="o"/>
              <a:defRPr sz="1050"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274464" y="1247775"/>
            <a:ext cx="4056365" cy="2137141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PH"/>
          </a:p>
        </p:txBody>
      </p:sp>
      <p:sp>
        <p:nvSpPr>
          <p:cNvPr id="14" name="Picture Placeholder 19"/>
          <p:cNvSpPr>
            <a:spLocks noGrp="1"/>
          </p:cNvSpPr>
          <p:nvPr>
            <p:ph type="pic" sz="quarter" idx="16"/>
          </p:nvPr>
        </p:nvSpPr>
        <p:spPr>
          <a:xfrm>
            <a:off x="4704233" y="1247188"/>
            <a:ext cx="4056365" cy="2137141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PH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4704233" y="3434839"/>
            <a:ext cx="4056365" cy="78396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>
              <a:lnSpc>
                <a:spcPct val="100000"/>
              </a:lnSpc>
              <a:buClr>
                <a:schemeClr val="tx2"/>
              </a:buClr>
              <a:defRPr sz="1200"/>
            </a:lvl2pPr>
            <a:lvl3pPr marL="857250" indent="-171450">
              <a:lnSpc>
                <a:spcPct val="100000"/>
              </a:lnSpc>
              <a:buClr>
                <a:schemeClr val="tx2"/>
              </a:buClr>
              <a:buFont typeface="Calibri" panose="020F0502020204030204" pitchFamily="34" charset="0"/>
              <a:buChar char="―"/>
              <a:defRPr sz="1100"/>
            </a:lvl3pPr>
            <a:lvl4pPr marL="1200150" indent="-171450">
              <a:lnSpc>
                <a:spcPct val="100000"/>
              </a:lnSpc>
              <a:buClr>
                <a:schemeClr val="tx2"/>
              </a:buClr>
              <a:buFont typeface="Courier New" panose="02070309020205020404" pitchFamily="49" charset="0"/>
              <a:buChar char="o"/>
              <a:defRPr sz="1050"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0072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Images Slide -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8724"/>
            <a:ext cx="9144000" cy="87477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4464" y="123291"/>
            <a:ext cx="7780475" cy="647352"/>
          </a:xfrm>
        </p:spPr>
        <p:txBody>
          <a:bodyPr anchor="b">
            <a:normAutofit/>
          </a:bodyPr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68568" y="4695345"/>
            <a:ext cx="3086100" cy="273844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PH"/>
              <a:t>bluetriangle.com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4939" y="4695345"/>
            <a:ext cx="840554" cy="273844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PH"/>
              <a:t>|  </a:t>
            </a:r>
            <a:fld id="{E8AA0F7C-C58E-4E53-997E-50B232D251D7}" type="slidenum">
              <a:rPr lang="en-PH" smtClean="0"/>
              <a:pPr/>
              <a:t>‹#›</a:t>
            </a:fld>
            <a:endParaRPr lang="en-PH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285" y="284118"/>
            <a:ext cx="591313" cy="536449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274464" y="3434839"/>
            <a:ext cx="4056365" cy="78396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>
              <a:lnSpc>
                <a:spcPct val="100000"/>
              </a:lnSpc>
              <a:buClr>
                <a:schemeClr val="tx2"/>
              </a:buClr>
              <a:defRPr sz="1200"/>
            </a:lvl2pPr>
            <a:lvl3pPr marL="857250" indent="-171450">
              <a:lnSpc>
                <a:spcPct val="100000"/>
              </a:lnSpc>
              <a:buClr>
                <a:schemeClr val="tx2"/>
              </a:buClr>
              <a:buFont typeface="Calibri" panose="020F0502020204030204" pitchFamily="34" charset="0"/>
              <a:buChar char="―"/>
              <a:defRPr sz="1100"/>
            </a:lvl3pPr>
            <a:lvl4pPr marL="1200150" indent="-171450">
              <a:lnSpc>
                <a:spcPct val="100000"/>
              </a:lnSpc>
              <a:buClr>
                <a:schemeClr val="tx2"/>
              </a:buClr>
              <a:buFont typeface="Courier New" panose="02070309020205020404" pitchFamily="49" charset="0"/>
              <a:buChar char="o"/>
              <a:defRPr sz="1050"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274464" y="1247775"/>
            <a:ext cx="4056365" cy="2137141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PH"/>
          </a:p>
        </p:txBody>
      </p:sp>
      <p:sp>
        <p:nvSpPr>
          <p:cNvPr id="14" name="Picture Placeholder 19"/>
          <p:cNvSpPr>
            <a:spLocks noGrp="1"/>
          </p:cNvSpPr>
          <p:nvPr>
            <p:ph type="pic" sz="quarter" idx="16"/>
          </p:nvPr>
        </p:nvSpPr>
        <p:spPr>
          <a:xfrm>
            <a:off x="4704233" y="1247188"/>
            <a:ext cx="4056365" cy="2137141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PH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4704233" y="3434839"/>
            <a:ext cx="4056365" cy="78396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>
              <a:lnSpc>
                <a:spcPct val="100000"/>
              </a:lnSpc>
              <a:buClr>
                <a:schemeClr val="tx2"/>
              </a:buClr>
              <a:defRPr sz="1200"/>
            </a:lvl2pPr>
            <a:lvl3pPr marL="857250" indent="-171450">
              <a:lnSpc>
                <a:spcPct val="100000"/>
              </a:lnSpc>
              <a:buClr>
                <a:schemeClr val="tx2"/>
              </a:buClr>
              <a:buFont typeface="Calibri" panose="020F0502020204030204" pitchFamily="34" charset="0"/>
              <a:buChar char="―"/>
              <a:defRPr sz="1100"/>
            </a:lvl3pPr>
            <a:lvl4pPr marL="1200150" indent="-171450">
              <a:lnSpc>
                <a:spcPct val="100000"/>
              </a:lnSpc>
              <a:buClr>
                <a:schemeClr val="tx2"/>
              </a:buClr>
              <a:buFont typeface="Courier New" panose="02070309020205020404" pitchFamily="49" charset="0"/>
              <a:buChar char="o"/>
              <a:defRPr sz="1050"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28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8724"/>
            <a:ext cx="9144000" cy="87477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4464" y="123291"/>
            <a:ext cx="7780475" cy="647352"/>
          </a:xfrm>
        </p:spPr>
        <p:txBody>
          <a:bodyPr anchor="b">
            <a:normAutofit/>
          </a:bodyPr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68568" y="4695345"/>
            <a:ext cx="3086100" cy="273844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PH"/>
              <a:t>bluetriangle.com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4939" y="4695345"/>
            <a:ext cx="840554" cy="273844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PH"/>
              <a:t>|  </a:t>
            </a:r>
            <a:fld id="{E8AA0F7C-C58E-4E53-997E-50B232D251D7}" type="slidenum">
              <a:rPr lang="en-PH" smtClean="0"/>
              <a:pPr/>
              <a:t>‹#›</a:t>
            </a:fld>
            <a:endParaRPr lang="en-PH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285" y="284118"/>
            <a:ext cx="591313" cy="536449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274464" y="758923"/>
            <a:ext cx="7780474" cy="299316"/>
          </a:xfrm>
        </p:spPr>
        <p:txBody>
          <a:bodyPr anchor="t">
            <a:normAutofit/>
          </a:bodyPr>
          <a:lstStyle>
            <a:lvl1pPr marL="0" indent="0">
              <a:buNone/>
              <a:defRPr sz="15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0" y="1137710"/>
            <a:ext cx="9144000" cy="2180842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PH"/>
          </a:p>
        </p:txBody>
      </p:sp>
      <p:sp>
        <p:nvSpPr>
          <p:cNvPr id="16" name="Content Placeholder 2"/>
          <p:cNvSpPr>
            <a:spLocks noGrp="1"/>
          </p:cNvSpPr>
          <p:nvPr>
            <p:ph idx="14"/>
          </p:nvPr>
        </p:nvSpPr>
        <p:spPr>
          <a:xfrm>
            <a:off x="274464" y="3434839"/>
            <a:ext cx="8621029" cy="78396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>
              <a:lnSpc>
                <a:spcPct val="100000"/>
              </a:lnSpc>
              <a:buClr>
                <a:schemeClr val="tx2"/>
              </a:buClr>
              <a:defRPr sz="1200"/>
            </a:lvl2pPr>
            <a:lvl3pPr marL="857250" indent="-171450">
              <a:lnSpc>
                <a:spcPct val="100000"/>
              </a:lnSpc>
              <a:buClr>
                <a:schemeClr val="tx2"/>
              </a:buClr>
              <a:buFont typeface="Calibri" panose="020F0502020204030204" pitchFamily="34" charset="0"/>
              <a:buChar char="―"/>
              <a:defRPr sz="1100"/>
            </a:lvl3pPr>
            <a:lvl4pPr marL="1200150" indent="-171450">
              <a:lnSpc>
                <a:spcPct val="100000"/>
              </a:lnSpc>
              <a:buClr>
                <a:schemeClr val="tx2"/>
              </a:buClr>
              <a:buFont typeface="Courier New" panose="02070309020205020404" pitchFamily="49" charset="0"/>
              <a:buChar char="o"/>
              <a:defRPr sz="1050"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0069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Image and Text Slide -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8724"/>
            <a:ext cx="9144000" cy="87477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4464" y="123291"/>
            <a:ext cx="7780475" cy="647352"/>
          </a:xfrm>
        </p:spPr>
        <p:txBody>
          <a:bodyPr anchor="b">
            <a:normAutofit/>
          </a:bodyPr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68568" y="4695345"/>
            <a:ext cx="3086100" cy="273844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PH"/>
              <a:t>bluetriangle.com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4939" y="4695345"/>
            <a:ext cx="840554" cy="273844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PH"/>
              <a:t>|  </a:t>
            </a:r>
            <a:fld id="{E8AA0F7C-C58E-4E53-997E-50B232D251D7}" type="slidenum">
              <a:rPr lang="en-PH" smtClean="0"/>
              <a:pPr/>
              <a:t>‹#›</a:t>
            </a:fld>
            <a:endParaRPr lang="en-PH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285" y="284118"/>
            <a:ext cx="591313" cy="536449"/>
          </a:xfrm>
          <a:prstGeom prst="rect">
            <a:avLst/>
          </a:prstGeom>
        </p:spPr>
      </p:pic>
      <p:sp>
        <p:nvSpPr>
          <p:cNvPr id="12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0" y="1137710"/>
            <a:ext cx="9144000" cy="2180842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PH"/>
          </a:p>
        </p:txBody>
      </p:sp>
      <p:sp>
        <p:nvSpPr>
          <p:cNvPr id="16" name="Content Placeholder 2"/>
          <p:cNvSpPr>
            <a:spLocks noGrp="1"/>
          </p:cNvSpPr>
          <p:nvPr>
            <p:ph idx="14"/>
          </p:nvPr>
        </p:nvSpPr>
        <p:spPr>
          <a:xfrm>
            <a:off x="274464" y="3434839"/>
            <a:ext cx="8621029" cy="78396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>
              <a:lnSpc>
                <a:spcPct val="100000"/>
              </a:lnSpc>
              <a:buClr>
                <a:schemeClr val="tx2"/>
              </a:buClr>
              <a:defRPr sz="1200"/>
            </a:lvl2pPr>
            <a:lvl3pPr marL="857250" indent="-171450">
              <a:lnSpc>
                <a:spcPct val="100000"/>
              </a:lnSpc>
              <a:buClr>
                <a:schemeClr val="tx2"/>
              </a:buClr>
              <a:buFont typeface="Calibri" panose="020F0502020204030204" pitchFamily="34" charset="0"/>
              <a:buChar char="―"/>
              <a:defRPr sz="1100"/>
            </a:lvl3pPr>
            <a:lvl4pPr marL="1200150" indent="-171450">
              <a:lnSpc>
                <a:spcPct val="100000"/>
              </a:lnSpc>
              <a:buClr>
                <a:schemeClr val="tx2"/>
              </a:buClr>
              <a:buFont typeface="Courier New" panose="02070309020205020404" pitchFamily="49" charset="0"/>
              <a:buChar char="o"/>
              <a:defRPr sz="1050"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6738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8724"/>
            <a:ext cx="9144000" cy="87477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74464" y="123291"/>
            <a:ext cx="7780475" cy="647352"/>
          </a:xfrm>
        </p:spPr>
        <p:txBody>
          <a:bodyPr anchor="b">
            <a:normAutofit/>
          </a:bodyPr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68568" y="4695345"/>
            <a:ext cx="3086100" cy="273844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PH"/>
              <a:t>bluetriangle.com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4939" y="4695345"/>
            <a:ext cx="840554" cy="273844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PH"/>
              <a:t>|  </a:t>
            </a:r>
            <a:fld id="{E8AA0F7C-C58E-4E53-997E-50B232D251D7}" type="slidenum">
              <a:rPr lang="en-PH" smtClean="0"/>
              <a:pPr/>
              <a:t>‹#›</a:t>
            </a:fld>
            <a:endParaRPr lang="en-PH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285" y="284118"/>
            <a:ext cx="591313" cy="536449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3"/>
          </p:nvPr>
        </p:nvSpPr>
        <p:spPr>
          <a:xfrm>
            <a:off x="274464" y="758923"/>
            <a:ext cx="7780474" cy="299316"/>
          </a:xfrm>
        </p:spPr>
        <p:txBody>
          <a:bodyPr anchor="t">
            <a:normAutofit/>
          </a:bodyPr>
          <a:lstStyle>
            <a:lvl1pPr marL="0" indent="0">
              <a:buNone/>
              <a:defRPr sz="15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9991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 -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8724"/>
            <a:ext cx="9144000" cy="87477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74464" y="123291"/>
            <a:ext cx="7780475" cy="647352"/>
          </a:xfrm>
        </p:spPr>
        <p:txBody>
          <a:bodyPr anchor="b">
            <a:normAutofit/>
          </a:bodyPr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68568" y="4695345"/>
            <a:ext cx="3086100" cy="273844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PH"/>
              <a:t>bluetriangle.com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4939" y="4695345"/>
            <a:ext cx="840554" cy="273844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PH"/>
              <a:t>|  </a:t>
            </a:r>
            <a:fld id="{E8AA0F7C-C58E-4E53-997E-50B232D251D7}" type="slidenum">
              <a:rPr lang="en-PH" smtClean="0"/>
              <a:pPr/>
              <a:t>‹#›</a:t>
            </a:fld>
            <a:endParaRPr lang="en-PH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285" y="284118"/>
            <a:ext cx="591313" cy="53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6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1084C02-0639-4120-AD9E-68A3742167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45" y="1821618"/>
            <a:ext cx="5567294" cy="1291454"/>
          </a:xfrm>
        </p:spPr>
        <p:txBody>
          <a:bodyPr anchor="b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transition slide title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67CA4E22-A5D9-447A-9E62-9009737C75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45" y="3113072"/>
            <a:ext cx="4807007" cy="14383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bg2"/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2"/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2"/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transition slide subtitle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904" y="1513325"/>
            <a:ext cx="3752096" cy="363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17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0" y="226031"/>
            <a:ext cx="7979903" cy="154112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transition slide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0" y="1844855"/>
            <a:ext cx="7979903" cy="149424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transition slide subtitle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71" y="3794690"/>
            <a:ext cx="1694691" cy="113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37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582" y="152147"/>
            <a:ext cx="8355726" cy="731431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agenda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455" y="4642298"/>
            <a:ext cx="1786132" cy="42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17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83A6D998-B125-4260-8C5A-1F7A6A01C0E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02679" y="1374001"/>
            <a:ext cx="1272673" cy="127267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rtlCol="0" anchor="ctr">
            <a:normAutofit/>
          </a:bodyPr>
          <a:lstStyle>
            <a:lvl1pPr algn="ctr">
              <a:buFontTx/>
              <a:buNone/>
              <a:defRPr sz="7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tr-TR" noProof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19924005-B47C-457F-87AD-FBC46CB939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9014" y="3067584"/>
            <a:ext cx="1628097" cy="247180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Position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3A9A25AB-B464-4E2B-8EAA-03909FEEC0D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9014" y="2760920"/>
            <a:ext cx="1628097" cy="30480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89B84001-1436-45DB-8DDE-B2B11091C88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86921" y="3335312"/>
            <a:ext cx="1630037" cy="103918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BFE5BCCD-D53C-4480-89D2-50349900053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889939" y="1374000"/>
            <a:ext cx="1272673" cy="127267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rtlCol="0" anchor="ctr">
            <a:normAutofit/>
          </a:bodyPr>
          <a:lstStyle>
            <a:lvl1pPr algn="ctr">
              <a:buFontTx/>
              <a:buNone/>
              <a:defRPr sz="7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tr-TR" noProof="0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3F8C6F4C-41DF-4C18-84D3-4AF49B25DC0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776274" y="3067584"/>
            <a:ext cx="1628097" cy="247180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Position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68FE95D1-1674-42EB-A098-441657BD1C5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776274" y="2760920"/>
            <a:ext cx="1628097" cy="30480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1391F51D-58D3-40A7-8A8D-37E7C0E3504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4181" y="3335312"/>
            <a:ext cx="1630037" cy="103918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CF80E8BB-03CF-4C79-A0A9-5314899D1075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877199" y="1373999"/>
            <a:ext cx="1272673" cy="127267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rtlCol="0" anchor="ctr">
            <a:normAutofit/>
          </a:bodyPr>
          <a:lstStyle>
            <a:lvl1pPr algn="ctr">
              <a:buFontTx/>
              <a:buNone/>
              <a:defRPr sz="7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tr-TR" noProof="0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377D7756-181A-4504-BB0F-735ECBFB54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63534" y="3067584"/>
            <a:ext cx="1628097" cy="247180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Position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88C0147-E8C8-489F-B248-9CBB741EEB0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763534" y="2760920"/>
            <a:ext cx="1628097" cy="30480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DAB92034-128E-4EBA-8CE7-9CE61EA39C5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761441" y="3335312"/>
            <a:ext cx="1630037" cy="103918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C5B45E07-B661-4C87-AE4E-4A07F6DFA340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864459" y="1368258"/>
            <a:ext cx="1272673" cy="127267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rtlCol="0" anchor="ctr">
            <a:normAutofit/>
          </a:bodyPr>
          <a:lstStyle>
            <a:lvl1pPr algn="ctr">
              <a:buFontTx/>
              <a:buNone/>
              <a:defRPr sz="7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tr-TR" noProof="0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5BABD447-0A96-49F9-8AD9-56E5EC2F368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750794" y="3067584"/>
            <a:ext cx="1628097" cy="247180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Position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29DB0718-879E-4CB4-847D-E105A31B32F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750794" y="2760920"/>
            <a:ext cx="1628097" cy="30480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DE31D47D-323E-4F61-8E0F-FE2C4BEA793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748701" y="3335312"/>
            <a:ext cx="1630037" cy="103918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274464" y="256853"/>
            <a:ext cx="8458570" cy="647352"/>
          </a:xfrm>
        </p:spPr>
        <p:txBody>
          <a:bodyPr anchor="b">
            <a:normAutofit/>
          </a:bodyPr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20256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9" cy="514350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D1084C02-0639-4120-AD9E-68A3742167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545" y="452978"/>
            <a:ext cx="3465167" cy="1406644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67CA4E22-A5D9-447A-9E62-9009737C75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6841" y="1954213"/>
            <a:ext cx="3465167" cy="273080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bg2"/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2"/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2"/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078840" y="-10274"/>
            <a:ext cx="5065160" cy="5153774"/>
          </a:xfrm>
          <a:custGeom>
            <a:avLst/>
            <a:gdLst>
              <a:gd name="connsiteX0" fmla="*/ 0 w 5065160"/>
              <a:gd name="connsiteY0" fmla="*/ 0 h 5143500"/>
              <a:gd name="connsiteX1" fmla="*/ 5065160 w 5065160"/>
              <a:gd name="connsiteY1" fmla="*/ 0 h 5143500"/>
              <a:gd name="connsiteX2" fmla="*/ 5065160 w 5065160"/>
              <a:gd name="connsiteY2" fmla="*/ 5143500 h 5143500"/>
              <a:gd name="connsiteX3" fmla="*/ 0 w 5065160"/>
              <a:gd name="connsiteY3" fmla="*/ 5143500 h 5143500"/>
              <a:gd name="connsiteX4" fmla="*/ 0 w 5065160"/>
              <a:gd name="connsiteY4" fmla="*/ 0 h 5143500"/>
              <a:gd name="connsiteX0" fmla="*/ 0 w 5065160"/>
              <a:gd name="connsiteY0" fmla="*/ 10274 h 5153774"/>
              <a:gd name="connsiteX1" fmla="*/ 503434 w 5065160"/>
              <a:gd name="connsiteY1" fmla="*/ 0 h 5153774"/>
              <a:gd name="connsiteX2" fmla="*/ 5065160 w 5065160"/>
              <a:gd name="connsiteY2" fmla="*/ 10274 h 5153774"/>
              <a:gd name="connsiteX3" fmla="*/ 5065160 w 5065160"/>
              <a:gd name="connsiteY3" fmla="*/ 5153774 h 5153774"/>
              <a:gd name="connsiteX4" fmla="*/ 0 w 5065160"/>
              <a:gd name="connsiteY4" fmla="*/ 5153774 h 5153774"/>
              <a:gd name="connsiteX5" fmla="*/ 0 w 5065160"/>
              <a:gd name="connsiteY5" fmla="*/ 10274 h 5153774"/>
              <a:gd name="connsiteX0" fmla="*/ 0 w 5065160"/>
              <a:gd name="connsiteY0" fmla="*/ 5153774 h 5153774"/>
              <a:gd name="connsiteX1" fmla="*/ 503434 w 5065160"/>
              <a:gd name="connsiteY1" fmla="*/ 0 h 5153774"/>
              <a:gd name="connsiteX2" fmla="*/ 5065160 w 5065160"/>
              <a:gd name="connsiteY2" fmla="*/ 10274 h 5153774"/>
              <a:gd name="connsiteX3" fmla="*/ 5065160 w 5065160"/>
              <a:gd name="connsiteY3" fmla="*/ 5153774 h 5153774"/>
              <a:gd name="connsiteX4" fmla="*/ 0 w 5065160"/>
              <a:gd name="connsiteY4" fmla="*/ 5153774 h 5153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5160" h="5153774">
                <a:moveTo>
                  <a:pt x="0" y="5153774"/>
                </a:moveTo>
                <a:lnTo>
                  <a:pt x="503434" y="0"/>
                </a:lnTo>
                <a:lnTo>
                  <a:pt x="5065160" y="10274"/>
                </a:lnTo>
                <a:lnTo>
                  <a:pt x="5065160" y="5153774"/>
                </a:lnTo>
                <a:lnTo>
                  <a:pt x="0" y="5153774"/>
                </a:lnTo>
                <a:close/>
              </a:path>
            </a:pathLst>
          </a:custGeom>
          <a:noFill/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9605544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D1084C02-0639-4120-AD9E-68A3742167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8697" y="452978"/>
            <a:ext cx="3465167" cy="1406644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67CA4E22-A5D9-447A-9E62-9009737C75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98993" y="1954213"/>
            <a:ext cx="3465167" cy="273080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bg2"/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2"/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2"/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034337" cy="5143500"/>
          </a:xfrm>
          <a:custGeom>
            <a:avLst/>
            <a:gdLst>
              <a:gd name="connsiteX0" fmla="*/ 0 w 5034337"/>
              <a:gd name="connsiteY0" fmla="*/ 0 h 5143500"/>
              <a:gd name="connsiteX1" fmla="*/ 5034337 w 5034337"/>
              <a:gd name="connsiteY1" fmla="*/ 0 h 5143500"/>
              <a:gd name="connsiteX2" fmla="*/ 5034337 w 5034337"/>
              <a:gd name="connsiteY2" fmla="*/ 5143500 h 5143500"/>
              <a:gd name="connsiteX3" fmla="*/ 0 w 5034337"/>
              <a:gd name="connsiteY3" fmla="*/ 5143500 h 5143500"/>
              <a:gd name="connsiteX4" fmla="*/ 0 w 5034337"/>
              <a:gd name="connsiteY4" fmla="*/ 0 h 5143500"/>
              <a:gd name="connsiteX0" fmla="*/ 0 w 5034337"/>
              <a:gd name="connsiteY0" fmla="*/ 0 h 5143500"/>
              <a:gd name="connsiteX1" fmla="*/ 5034337 w 5034337"/>
              <a:gd name="connsiteY1" fmla="*/ 0 h 5143500"/>
              <a:gd name="connsiteX2" fmla="*/ 5034337 w 5034337"/>
              <a:gd name="connsiteY2" fmla="*/ 5143500 h 5143500"/>
              <a:gd name="connsiteX3" fmla="*/ 4530903 w 5034337"/>
              <a:gd name="connsiteY3" fmla="*/ 5137079 h 5143500"/>
              <a:gd name="connsiteX4" fmla="*/ 0 w 5034337"/>
              <a:gd name="connsiteY4" fmla="*/ 5143500 h 5143500"/>
              <a:gd name="connsiteX5" fmla="*/ 0 w 5034337"/>
              <a:gd name="connsiteY5" fmla="*/ 0 h 5143500"/>
              <a:gd name="connsiteX0" fmla="*/ 0 w 5034337"/>
              <a:gd name="connsiteY0" fmla="*/ 0 h 5143500"/>
              <a:gd name="connsiteX1" fmla="*/ 5034337 w 5034337"/>
              <a:gd name="connsiteY1" fmla="*/ 0 h 5143500"/>
              <a:gd name="connsiteX2" fmla="*/ 4530903 w 5034337"/>
              <a:gd name="connsiteY2" fmla="*/ 5137079 h 5143500"/>
              <a:gd name="connsiteX3" fmla="*/ 0 w 5034337"/>
              <a:gd name="connsiteY3" fmla="*/ 5143500 h 5143500"/>
              <a:gd name="connsiteX4" fmla="*/ 0 w 5034337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4337" h="5143500">
                <a:moveTo>
                  <a:pt x="0" y="0"/>
                </a:moveTo>
                <a:lnTo>
                  <a:pt x="5034337" y="0"/>
                </a:lnTo>
                <a:lnTo>
                  <a:pt x="4530903" y="5137079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29530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1200"/>
            </a:lvl1pPr>
          </a:lstStyle>
          <a:p>
            <a:endParaRPr lang="en-PH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1084C02-0639-4120-AD9E-68A3742167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9807" y="0"/>
            <a:ext cx="3698696" cy="3236360"/>
          </a:xfrm>
          <a:custGeom>
            <a:avLst/>
            <a:gdLst>
              <a:gd name="connsiteX0" fmla="*/ 0 w 3698696"/>
              <a:gd name="connsiteY0" fmla="*/ 0 h 3236360"/>
              <a:gd name="connsiteX1" fmla="*/ 3698696 w 3698696"/>
              <a:gd name="connsiteY1" fmla="*/ 0 h 3236360"/>
              <a:gd name="connsiteX2" fmla="*/ 3698696 w 3698696"/>
              <a:gd name="connsiteY2" fmla="*/ 3236360 h 3236360"/>
              <a:gd name="connsiteX3" fmla="*/ 0 w 3698696"/>
              <a:gd name="connsiteY3" fmla="*/ 3236360 h 3236360"/>
              <a:gd name="connsiteX4" fmla="*/ 0 w 3698696"/>
              <a:gd name="connsiteY4" fmla="*/ 0 h 3236360"/>
              <a:gd name="connsiteX0" fmla="*/ 0 w 3698696"/>
              <a:gd name="connsiteY0" fmla="*/ 0 h 3236360"/>
              <a:gd name="connsiteX1" fmla="*/ 3698696 w 3698696"/>
              <a:gd name="connsiteY1" fmla="*/ 0 h 3236360"/>
              <a:gd name="connsiteX2" fmla="*/ 3698696 w 3698696"/>
              <a:gd name="connsiteY2" fmla="*/ 3236360 h 3236360"/>
              <a:gd name="connsiteX3" fmla="*/ 3698696 w 3698696"/>
              <a:gd name="connsiteY3" fmla="*/ 3236360 h 3236360"/>
              <a:gd name="connsiteX4" fmla="*/ 0 w 3698696"/>
              <a:gd name="connsiteY4" fmla="*/ 3236360 h 3236360"/>
              <a:gd name="connsiteX5" fmla="*/ 0 w 3698696"/>
              <a:gd name="connsiteY5" fmla="*/ 0 h 3236360"/>
              <a:gd name="connsiteX0" fmla="*/ 0 w 3698696"/>
              <a:gd name="connsiteY0" fmla="*/ 0 h 3236360"/>
              <a:gd name="connsiteX1" fmla="*/ 3698696 w 3698696"/>
              <a:gd name="connsiteY1" fmla="*/ 0 h 3236360"/>
              <a:gd name="connsiteX2" fmla="*/ 3698696 w 3698696"/>
              <a:gd name="connsiteY2" fmla="*/ 3236360 h 3236360"/>
              <a:gd name="connsiteX3" fmla="*/ 3698696 w 3698696"/>
              <a:gd name="connsiteY3" fmla="*/ 3236360 h 3236360"/>
              <a:gd name="connsiteX4" fmla="*/ 3698696 w 3698696"/>
              <a:gd name="connsiteY4" fmla="*/ 3236360 h 3236360"/>
              <a:gd name="connsiteX5" fmla="*/ 0 w 3698696"/>
              <a:gd name="connsiteY5" fmla="*/ 3236360 h 3236360"/>
              <a:gd name="connsiteX6" fmla="*/ 0 w 3698696"/>
              <a:gd name="connsiteY6" fmla="*/ 0 h 3236360"/>
              <a:gd name="connsiteX0" fmla="*/ 0 w 3698696"/>
              <a:gd name="connsiteY0" fmla="*/ 0 h 3236360"/>
              <a:gd name="connsiteX1" fmla="*/ 3698696 w 3698696"/>
              <a:gd name="connsiteY1" fmla="*/ 0 h 3236360"/>
              <a:gd name="connsiteX2" fmla="*/ 3698696 w 3698696"/>
              <a:gd name="connsiteY2" fmla="*/ 2897312 h 3236360"/>
              <a:gd name="connsiteX3" fmla="*/ 3698696 w 3698696"/>
              <a:gd name="connsiteY3" fmla="*/ 3236360 h 3236360"/>
              <a:gd name="connsiteX4" fmla="*/ 3698696 w 3698696"/>
              <a:gd name="connsiteY4" fmla="*/ 3236360 h 3236360"/>
              <a:gd name="connsiteX5" fmla="*/ 3698696 w 3698696"/>
              <a:gd name="connsiteY5" fmla="*/ 3236360 h 3236360"/>
              <a:gd name="connsiteX6" fmla="*/ 0 w 3698696"/>
              <a:gd name="connsiteY6" fmla="*/ 3236360 h 3236360"/>
              <a:gd name="connsiteX7" fmla="*/ 0 w 3698696"/>
              <a:gd name="connsiteY7" fmla="*/ 0 h 3236360"/>
              <a:gd name="connsiteX0" fmla="*/ 0 w 3698696"/>
              <a:gd name="connsiteY0" fmla="*/ 0 h 3236360"/>
              <a:gd name="connsiteX1" fmla="*/ 3698696 w 3698696"/>
              <a:gd name="connsiteY1" fmla="*/ 0 h 3236360"/>
              <a:gd name="connsiteX2" fmla="*/ 3698696 w 3698696"/>
              <a:gd name="connsiteY2" fmla="*/ 2897312 h 3236360"/>
              <a:gd name="connsiteX3" fmla="*/ 3698696 w 3698696"/>
              <a:gd name="connsiteY3" fmla="*/ 3236360 h 3236360"/>
              <a:gd name="connsiteX4" fmla="*/ 3698696 w 3698696"/>
              <a:gd name="connsiteY4" fmla="*/ 3236360 h 3236360"/>
              <a:gd name="connsiteX5" fmla="*/ 0 w 3698696"/>
              <a:gd name="connsiteY5" fmla="*/ 3236360 h 3236360"/>
              <a:gd name="connsiteX6" fmla="*/ 0 w 3698696"/>
              <a:gd name="connsiteY6" fmla="*/ 0 h 3236360"/>
              <a:gd name="connsiteX0" fmla="*/ 0 w 3698696"/>
              <a:gd name="connsiteY0" fmla="*/ 0 h 3236360"/>
              <a:gd name="connsiteX1" fmla="*/ 3698696 w 3698696"/>
              <a:gd name="connsiteY1" fmla="*/ 0 h 3236360"/>
              <a:gd name="connsiteX2" fmla="*/ 3698696 w 3698696"/>
              <a:gd name="connsiteY2" fmla="*/ 2897312 h 3236360"/>
              <a:gd name="connsiteX3" fmla="*/ 3698696 w 3698696"/>
              <a:gd name="connsiteY3" fmla="*/ 3236360 h 3236360"/>
              <a:gd name="connsiteX4" fmla="*/ 0 w 3698696"/>
              <a:gd name="connsiteY4" fmla="*/ 3236360 h 3236360"/>
              <a:gd name="connsiteX5" fmla="*/ 0 w 3698696"/>
              <a:gd name="connsiteY5" fmla="*/ 0 h 3236360"/>
              <a:gd name="connsiteX0" fmla="*/ 0 w 3698696"/>
              <a:gd name="connsiteY0" fmla="*/ 0 h 3236360"/>
              <a:gd name="connsiteX1" fmla="*/ 3698696 w 3698696"/>
              <a:gd name="connsiteY1" fmla="*/ 0 h 3236360"/>
              <a:gd name="connsiteX2" fmla="*/ 3698696 w 3698696"/>
              <a:gd name="connsiteY2" fmla="*/ 2897312 h 3236360"/>
              <a:gd name="connsiteX3" fmla="*/ 3698696 w 3698696"/>
              <a:gd name="connsiteY3" fmla="*/ 2907587 h 3236360"/>
              <a:gd name="connsiteX4" fmla="*/ 0 w 3698696"/>
              <a:gd name="connsiteY4" fmla="*/ 3236360 h 3236360"/>
              <a:gd name="connsiteX5" fmla="*/ 0 w 3698696"/>
              <a:gd name="connsiteY5" fmla="*/ 0 h 323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8696" h="3236360">
                <a:moveTo>
                  <a:pt x="0" y="0"/>
                </a:moveTo>
                <a:lnTo>
                  <a:pt x="3698696" y="0"/>
                </a:lnTo>
                <a:lnTo>
                  <a:pt x="3698696" y="2897312"/>
                </a:lnTo>
                <a:lnTo>
                  <a:pt x="3698696" y="2907587"/>
                </a:lnTo>
                <a:lnTo>
                  <a:pt x="0" y="323636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anchor="t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br>
              <a:rPr lang="en-US"/>
            </a:br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64162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328828" y="226031"/>
            <a:ext cx="5619963" cy="471584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PH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1084C02-0639-4120-AD9E-68A3742167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9784" y="678094"/>
            <a:ext cx="2813835" cy="1291454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67CA4E22-A5D9-447A-9E62-9009737C75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9784" y="2070243"/>
            <a:ext cx="2813835" cy="264559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bg2"/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2"/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2"/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68853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280082" y="277402"/>
            <a:ext cx="5684288" cy="4561726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PH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1084C02-0639-4120-AD9E-68A3742167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5519" y="1735568"/>
            <a:ext cx="2782997" cy="1291454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67CA4E22-A5D9-447A-9E62-9009737C75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55519" y="3113072"/>
            <a:ext cx="2782997" cy="1649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bg2"/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2"/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2"/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2590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739801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9" cy="51435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D4EFD72-2211-4B64-9869-9ED57B6238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860" y="2397047"/>
            <a:ext cx="8355726" cy="626723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Contact Me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9A8685C-90E8-4C97-91D4-A1484D7275E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7583" y="3023770"/>
            <a:ext cx="8362280" cy="96577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contact information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8E1756E3-CD26-40A5-B132-F09677DDED4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63413" y="1012828"/>
            <a:ext cx="1210620" cy="121062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800836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D1084C02-0639-4120-AD9E-68A3742167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813" y="256089"/>
            <a:ext cx="7087869" cy="1202841"/>
          </a:xfrm>
        </p:spPr>
        <p:txBody>
          <a:bodyPr anchor="b">
            <a:normAutofit/>
          </a:bodyPr>
          <a:lstStyle>
            <a:lvl1pPr algn="l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Text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67CA4E22-A5D9-447A-9E62-9009737C75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2812" y="1551400"/>
            <a:ext cx="7087869" cy="1649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bg2"/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2"/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2"/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32810" y="4570187"/>
            <a:ext cx="160973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H" sz="1500">
                <a:solidFill>
                  <a:schemeClr val="tx1"/>
                </a:solidFill>
              </a:rPr>
              <a:t>bluetriangle.com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335" y="4060217"/>
            <a:ext cx="3307087" cy="76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12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300" y="6250"/>
            <a:ext cx="5849400" cy="5227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582" y="1993187"/>
            <a:ext cx="8355726" cy="626723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7582" y="2619910"/>
            <a:ext cx="8362280" cy="96577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0"/>
          </p:nvPr>
        </p:nvSpPr>
        <p:spPr>
          <a:xfrm>
            <a:off x="1868478" y="3717317"/>
            <a:ext cx="5393932" cy="64727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3966689" y="608968"/>
            <a:ext cx="1210620" cy="121062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15535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8724"/>
            <a:ext cx="9144000" cy="874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64" y="123291"/>
            <a:ext cx="7780475" cy="647352"/>
          </a:xfrm>
        </p:spPr>
        <p:txBody>
          <a:bodyPr anchor="b">
            <a:normAutofit/>
          </a:bodyPr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464" y="1247188"/>
            <a:ext cx="8621029" cy="29716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/>
            </a:lvl1pPr>
            <a:lvl2pPr marL="342900" indent="0">
              <a:lnSpc>
                <a:spcPct val="100000"/>
              </a:lnSpc>
              <a:buClr>
                <a:schemeClr val="tx2"/>
              </a:buClr>
              <a:buFontTx/>
              <a:buNone/>
              <a:defRPr sz="1200"/>
            </a:lvl2pPr>
            <a:lvl3pPr marL="685800" indent="0">
              <a:lnSpc>
                <a:spcPct val="100000"/>
              </a:lnSpc>
              <a:buClr>
                <a:schemeClr val="tx2"/>
              </a:buClr>
              <a:buFontTx/>
              <a:buNone/>
              <a:defRPr sz="1100"/>
            </a:lvl3pPr>
            <a:lvl4pPr marL="1028700" indent="0">
              <a:lnSpc>
                <a:spcPct val="100000"/>
              </a:lnSpc>
              <a:buClr>
                <a:schemeClr val="tx2"/>
              </a:buClr>
              <a:buFontTx/>
              <a:buNone/>
              <a:defRPr sz="1050"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68568" y="4695345"/>
            <a:ext cx="3086100" cy="273844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PH"/>
              <a:t>bluetriangle.com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4939" y="4695345"/>
            <a:ext cx="840554" cy="273844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PH"/>
              <a:t>|  </a:t>
            </a:r>
            <a:fld id="{E8AA0F7C-C58E-4E53-997E-50B232D251D7}" type="slidenum">
              <a:rPr lang="en-PH" smtClean="0"/>
              <a:pPr/>
              <a:t>‹#›</a:t>
            </a:fld>
            <a:endParaRPr lang="en-PH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285" y="284118"/>
            <a:ext cx="591313" cy="536449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274464" y="758923"/>
            <a:ext cx="7780474" cy="299316"/>
          </a:xfrm>
        </p:spPr>
        <p:txBody>
          <a:bodyPr anchor="t">
            <a:normAutofit/>
          </a:bodyPr>
          <a:lstStyle>
            <a:lvl1pPr marL="0" indent="0">
              <a:buNone/>
              <a:defRPr sz="15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6860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8724"/>
            <a:ext cx="9144000" cy="874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64" y="123291"/>
            <a:ext cx="7780475" cy="647352"/>
          </a:xfrm>
        </p:spPr>
        <p:txBody>
          <a:bodyPr anchor="b">
            <a:normAutofit/>
          </a:bodyPr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464" y="1247188"/>
            <a:ext cx="8621029" cy="29716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/>
            </a:lvl1pPr>
            <a:lvl2pPr marL="342900" indent="0">
              <a:lnSpc>
                <a:spcPct val="100000"/>
              </a:lnSpc>
              <a:buClr>
                <a:schemeClr val="tx2"/>
              </a:buClr>
              <a:buFontTx/>
              <a:buNone/>
              <a:defRPr sz="1200"/>
            </a:lvl2pPr>
            <a:lvl3pPr marL="685800" indent="0">
              <a:lnSpc>
                <a:spcPct val="100000"/>
              </a:lnSpc>
              <a:buClr>
                <a:schemeClr val="tx2"/>
              </a:buClr>
              <a:buFontTx/>
              <a:buNone/>
              <a:defRPr sz="1100"/>
            </a:lvl3pPr>
            <a:lvl4pPr marL="1028700" indent="0">
              <a:lnSpc>
                <a:spcPct val="100000"/>
              </a:lnSpc>
              <a:buClr>
                <a:schemeClr val="tx2"/>
              </a:buClr>
              <a:buFontTx/>
              <a:buNone/>
              <a:defRPr sz="1050"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68568" y="4695345"/>
            <a:ext cx="3086100" cy="273844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PH"/>
              <a:t>bluetriangle.com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4939" y="4695345"/>
            <a:ext cx="840554" cy="273844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PH"/>
              <a:t>|  </a:t>
            </a:r>
            <a:fld id="{E8AA0F7C-C58E-4E53-997E-50B232D251D7}" type="slidenum">
              <a:rPr lang="en-PH" smtClean="0"/>
              <a:pPr/>
              <a:t>‹#›</a:t>
            </a:fld>
            <a:endParaRPr lang="en-PH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285" y="284118"/>
            <a:ext cx="591313" cy="53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06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8724"/>
            <a:ext cx="9144000" cy="874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64" y="123291"/>
            <a:ext cx="7780475" cy="647352"/>
          </a:xfrm>
        </p:spPr>
        <p:txBody>
          <a:bodyPr anchor="b">
            <a:normAutofit/>
          </a:bodyPr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464" y="1247188"/>
            <a:ext cx="8621029" cy="2971612"/>
          </a:xfrm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buFontTx/>
              <a:buBlip>
                <a:blip r:embed="rId3"/>
              </a:buBlip>
              <a:defRPr sz="1600"/>
            </a:lvl1pPr>
            <a:lvl2pPr>
              <a:lnSpc>
                <a:spcPct val="100000"/>
              </a:lnSpc>
              <a:buClr>
                <a:schemeClr val="tx2"/>
              </a:buClr>
              <a:defRPr sz="1200"/>
            </a:lvl2pPr>
            <a:lvl3pPr marL="857250" indent="-171450">
              <a:lnSpc>
                <a:spcPct val="100000"/>
              </a:lnSpc>
              <a:buClr>
                <a:schemeClr val="tx2"/>
              </a:buClr>
              <a:buFont typeface="Calibri" panose="020F0502020204030204" pitchFamily="34" charset="0"/>
              <a:buChar char="―"/>
              <a:defRPr sz="1100"/>
            </a:lvl3pPr>
            <a:lvl4pPr marL="1200150" indent="-171450">
              <a:lnSpc>
                <a:spcPct val="100000"/>
              </a:lnSpc>
              <a:buClr>
                <a:schemeClr val="tx2"/>
              </a:buClr>
              <a:buFont typeface="Courier New" panose="02070309020205020404" pitchFamily="49" charset="0"/>
              <a:buChar char="o"/>
              <a:defRPr sz="1050"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68568" y="4695345"/>
            <a:ext cx="3086100" cy="273844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PH"/>
              <a:t>bluetriangle.com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4939" y="4695345"/>
            <a:ext cx="840554" cy="273844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PH"/>
              <a:t>|  </a:t>
            </a:r>
            <a:fld id="{E8AA0F7C-C58E-4E53-997E-50B232D251D7}" type="slidenum">
              <a:rPr lang="en-PH" smtClean="0"/>
              <a:pPr/>
              <a:t>‹#›</a:t>
            </a:fld>
            <a:endParaRPr lang="en-PH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285" y="284118"/>
            <a:ext cx="591313" cy="536449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274464" y="758923"/>
            <a:ext cx="7780474" cy="299316"/>
          </a:xfrm>
        </p:spPr>
        <p:txBody>
          <a:bodyPr anchor="t">
            <a:normAutofit/>
          </a:bodyPr>
          <a:lstStyle>
            <a:lvl1pPr marL="0" indent="0">
              <a:buNone/>
              <a:defRPr sz="15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7946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Slide -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8724"/>
            <a:ext cx="9144000" cy="874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64" y="123291"/>
            <a:ext cx="7780475" cy="647352"/>
          </a:xfrm>
        </p:spPr>
        <p:txBody>
          <a:bodyPr anchor="b">
            <a:normAutofit/>
          </a:bodyPr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464" y="1247188"/>
            <a:ext cx="8621029" cy="2971612"/>
          </a:xfrm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buFontTx/>
              <a:buBlip>
                <a:blip r:embed="rId3"/>
              </a:buBlip>
              <a:defRPr sz="1600"/>
            </a:lvl1pPr>
            <a:lvl2pPr>
              <a:lnSpc>
                <a:spcPct val="100000"/>
              </a:lnSpc>
              <a:buClr>
                <a:schemeClr val="tx2"/>
              </a:buClr>
              <a:defRPr sz="1200"/>
            </a:lvl2pPr>
            <a:lvl3pPr marL="857250" indent="-171450">
              <a:lnSpc>
                <a:spcPct val="100000"/>
              </a:lnSpc>
              <a:buClr>
                <a:schemeClr val="tx2"/>
              </a:buClr>
              <a:buFont typeface="Calibri" panose="020F0502020204030204" pitchFamily="34" charset="0"/>
              <a:buChar char="―"/>
              <a:defRPr sz="1100"/>
            </a:lvl3pPr>
            <a:lvl4pPr marL="1200150" indent="-171450">
              <a:lnSpc>
                <a:spcPct val="100000"/>
              </a:lnSpc>
              <a:buClr>
                <a:schemeClr val="tx2"/>
              </a:buClr>
              <a:buFont typeface="Courier New" panose="02070309020205020404" pitchFamily="49" charset="0"/>
              <a:buChar char="o"/>
              <a:defRPr sz="1050"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68568" y="4695345"/>
            <a:ext cx="3086100" cy="273844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PH"/>
              <a:t>bluetriangle.com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4939" y="4695345"/>
            <a:ext cx="840554" cy="273844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PH"/>
              <a:t>|  </a:t>
            </a:r>
            <a:fld id="{E8AA0F7C-C58E-4E53-997E-50B232D251D7}" type="slidenum">
              <a:rPr lang="en-PH" smtClean="0"/>
              <a:pPr/>
              <a:t>‹#›</a:t>
            </a:fld>
            <a:endParaRPr lang="en-PH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285" y="284118"/>
            <a:ext cx="591313" cy="53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2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8724"/>
            <a:ext cx="9144000" cy="87477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74464" y="123291"/>
            <a:ext cx="7780475" cy="647352"/>
          </a:xfrm>
        </p:spPr>
        <p:txBody>
          <a:bodyPr anchor="b">
            <a:normAutofit/>
          </a:bodyPr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74465" y="1247188"/>
            <a:ext cx="4153698" cy="2971612"/>
          </a:xfrm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buFontTx/>
              <a:buBlip>
                <a:blip r:embed="rId3"/>
              </a:buBlip>
              <a:defRPr sz="1600"/>
            </a:lvl1pPr>
            <a:lvl2pPr>
              <a:lnSpc>
                <a:spcPct val="100000"/>
              </a:lnSpc>
              <a:buClr>
                <a:schemeClr val="tx2"/>
              </a:buClr>
              <a:defRPr sz="1200"/>
            </a:lvl2pPr>
            <a:lvl3pPr marL="857250" indent="-171450">
              <a:lnSpc>
                <a:spcPct val="100000"/>
              </a:lnSpc>
              <a:buClr>
                <a:schemeClr val="tx2"/>
              </a:buClr>
              <a:buFont typeface="Calibri" panose="020F0502020204030204" pitchFamily="34" charset="0"/>
              <a:buChar char="―"/>
              <a:defRPr sz="1100"/>
            </a:lvl3pPr>
            <a:lvl4pPr marL="1200150" indent="-171450">
              <a:lnSpc>
                <a:spcPct val="100000"/>
              </a:lnSpc>
              <a:buClr>
                <a:schemeClr val="tx2"/>
              </a:buClr>
              <a:buFont typeface="Courier New" panose="02070309020205020404" pitchFamily="49" charset="0"/>
              <a:buChar char="o"/>
              <a:defRPr sz="1050"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68568" y="4695345"/>
            <a:ext cx="3086100" cy="273844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PH"/>
              <a:t>bluetriangle.com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4939" y="4695345"/>
            <a:ext cx="840554" cy="273844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PH"/>
              <a:t>|  </a:t>
            </a:r>
            <a:fld id="{E8AA0F7C-C58E-4E53-997E-50B232D251D7}" type="slidenum">
              <a:rPr lang="en-PH" smtClean="0"/>
              <a:pPr/>
              <a:t>‹#›</a:t>
            </a:fld>
            <a:endParaRPr lang="en-PH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285" y="284118"/>
            <a:ext cx="591313" cy="536449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274464" y="758923"/>
            <a:ext cx="7780474" cy="299316"/>
          </a:xfrm>
        </p:spPr>
        <p:txBody>
          <a:bodyPr anchor="t">
            <a:normAutofit/>
          </a:bodyPr>
          <a:lstStyle>
            <a:lvl1pPr marL="0" indent="0">
              <a:buNone/>
              <a:defRPr sz="15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4741795" y="1247188"/>
            <a:ext cx="4153698" cy="2971612"/>
          </a:xfrm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buFontTx/>
              <a:buBlip>
                <a:blip r:embed="rId3"/>
              </a:buBlip>
              <a:defRPr sz="1600"/>
            </a:lvl1pPr>
            <a:lvl2pPr>
              <a:lnSpc>
                <a:spcPct val="100000"/>
              </a:lnSpc>
              <a:buClr>
                <a:schemeClr val="tx2"/>
              </a:buClr>
              <a:defRPr sz="1200"/>
            </a:lvl2pPr>
            <a:lvl3pPr marL="857250" indent="-171450">
              <a:lnSpc>
                <a:spcPct val="100000"/>
              </a:lnSpc>
              <a:buClr>
                <a:schemeClr val="tx2"/>
              </a:buClr>
              <a:buFont typeface="Calibri" panose="020F0502020204030204" pitchFamily="34" charset="0"/>
              <a:buChar char="―"/>
              <a:defRPr sz="1100"/>
            </a:lvl3pPr>
            <a:lvl4pPr marL="1200150" indent="-171450">
              <a:lnSpc>
                <a:spcPct val="100000"/>
              </a:lnSpc>
              <a:buClr>
                <a:schemeClr val="tx2"/>
              </a:buClr>
              <a:buFont typeface="Courier New" panose="02070309020205020404" pitchFamily="49" charset="0"/>
              <a:buChar char="o"/>
              <a:defRPr sz="1050"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90169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Bullet Slide -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8724"/>
            <a:ext cx="9144000" cy="87477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74464" y="123291"/>
            <a:ext cx="7780475" cy="647352"/>
          </a:xfrm>
        </p:spPr>
        <p:txBody>
          <a:bodyPr anchor="b">
            <a:normAutofit/>
          </a:bodyPr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74465" y="1247188"/>
            <a:ext cx="4153698" cy="2971612"/>
          </a:xfrm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buFontTx/>
              <a:buBlip>
                <a:blip r:embed="rId3"/>
              </a:buBlip>
              <a:defRPr sz="1600"/>
            </a:lvl1pPr>
            <a:lvl2pPr>
              <a:lnSpc>
                <a:spcPct val="100000"/>
              </a:lnSpc>
              <a:buClr>
                <a:schemeClr val="tx2"/>
              </a:buClr>
              <a:defRPr sz="1200"/>
            </a:lvl2pPr>
            <a:lvl3pPr marL="857250" indent="-171450">
              <a:lnSpc>
                <a:spcPct val="100000"/>
              </a:lnSpc>
              <a:buClr>
                <a:schemeClr val="tx2"/>
              </a:buClr>
              <a:buFont typeface="Calibri" panose="020F0502020204030204" pitchFamily="34" charset="0"/>
              <a:buChar char="―"/>
              <a:defRPr sz="1100"/>
            </a:lvl3pPr>
            <a:lvl4pPr marL="1200150" indent="-171450">
              <a:lnSpc>
                <a:spcPct val="100000"/>
              </a:lnSpc>
              <a:buClr>
                <a:schemeClr val="tx2"/>
              </a:buClr>
              <a:buFont typeface="Courier New" panose="02070309020205020404" pitchFamily="49" charset="0"/>
              <a:buChar char="o"/>
              <a:defRPr sz="1050"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68568" y="4695345"/>
            <a:ext cx="3086100" cy="273844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PH"/>
              <a:t>bluetriangle.com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4939" y="4695345"/>
            <a:ext cx="840554" cy="273844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PH"/>
              <a:t>|  </a:t>
            </a:r>
            <a:fld id="{E8AA0F7C-C58E-4E53-997E-50B232D251D7}" type="slidenum">
              <a:rPr lang="en-PH" smtClean="0"/>
              <a:pPr/>
              <a:t>‹#›</a:t>
            </a:fld>
            <a:endParaRPr lang="en-PH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285" y="284118"/>
            <a:ext cx="591313" cy="536449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4741795" y="1247188"/>
            <a:ext cx="4153698" cy="2971612"/>
          </a:xfrm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buFontTx/>
              <a:buBlip>
                <a:blip r:embed="rId3"/>
              </a:buBlip>
              <a:defRPr sz="1600"/>
            </a:lvl1pPr>
            <a:lvl2pPr>
              <a:lnSpc>
                <a:spcPct val="100000"/>
              </a:lnSpc>
              <a:buClr>
                <a:schemeClr val="tx2"/>
              </a:buClr>
              <a:defRPr sz="1200"/>
            </a:lvl2pPr>
            <a:lvl3pPr marL="857250" indent="-171450">
              <a:lnSpc>
                <a:spcPct val="100000"/>
              </a:lnSpc>
              <a:buClr>
                <a:schemeClr val="tx2"/>
              </a:buClr>
              <a:buFont typeface="Calibri" panose="020F0502020204030204" pitchFamily="34" charset="0"/>
              <a:buChar char="―"/>
              <a:defRPr sz="1100"/>
            </a:lvl3pPr>
            <a:lvl4pPr marL="1200150" indent="-171450">
              <a:lnSpc>
                <a:spcPct val="100000"/>
              </a:lnSpc>
              <a:buClr>
                <a:schemeClr val="tx2"/>
              </a:buClr>
              <a:buFont typeface="Courier New" panose="02070309020205020404" pitchFamily="49" charset="0"/>
              <a:buChar char="o"/>
              <a:defRPr sz="1050"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16147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PH"/>
              <a:t>www.bluetriangle.com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A0F7C-C58E-4E53-997E-50B232D251D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4390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4" r:id="rId2"/>
    <p:sldLayoutId id="2147483675" r:id="rId3"/>
    <p:sldLayoutId id="2147483677" r:id="rId4"/>
    <p:sldLayoutId id="2147483687" r:id="rId5"/>
    <p:sldLayoutId id="2147483662" r:id="rId6"/>
    <p:sldLayoutId id="2147483688" r:id="rId7"/>
    <p:sldLayoutId id="2147483664" r:id="rId8"/>
    <p:sldLayoutId id="2147483689" r:id="rId9"/>
    <p:sldLayoutId id="2147483665" r:id="rId10"/>
    <p:sldLayoutId id="2147483690" r:id="rId11"/>
    <p:sldLayoutId id="2147483666" r:id="rId12"/>
    <p:sldLayoutId id="2147483691" r:id="rId13"/>
    <p:sldLayoutId id="2147483667" r:id="rId14"/>
    <p:sldLayoutId id="2147483692" r:id="rId15"/>
    <p:sldLayoutId id="2147483668" r:id="rId16"/>
    <p:sldLayoutId id="2147483693" r:id="rId17"/>
    <p:sldLayoutId id="2147483671" r:id="rId18"/>
    <p:sldLayoutId id="2147483669" r:id="rId19"/>
    <p:sldLayoutId id="2147483670" r:id="rId20"/>
    <p:sldLayoutId id="2147483678" r:id="rId21"/>
    <p:sldLayoutId id="2147483679" r:id="rId22"/>
    <p:sldLayoutId id="2147483680" r:id="rId23"/>
    <p:sldLayoutId id="2147483682" r:id="rId24"/>
    <p:sldLayoutId id="2147483683" r:id="rId25"/>
    <p:sldLayoutId id="2147483681" r:id="rId26"/>
    <p:sldLayoutId id="2147483686" r:id="rId27"/>
    <p:sldLayoutId id="2147483696" r:id="rId28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8A38D-975F-4CFF-BABF-04927685F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535" y="1790914"/>
            <a:ext cx="7250986" cy="1639923"/>
          </a:xfrm>
        </p:spPr>
        <p:txBody>
          <a:bodyPr>
            <a:normAutofit fontScale="90000"/>
          </a:bodyPr>
          <a:lstStyle/>
          <a:p>
            <a:r>
              <a:rPr lang="en-US"/>
              <a:t>Solving Slow Time To Interactive (TTI) and other Google Lighthouse Metrics</a:t>
            </a:r>
            <a:br>
              <a:rPr lang="en-US">
                <a:cs typeface="Segoe UI Semibold"/>
              </a:rPr>
            </a:br>
            <a:br>
              <a:rPr lang="en-US">
                <a:cs typeface="Segoe UI Semibold"/>
              </a:rPr>
            </a:br>
            <a:r>
              <a:rPr lang="en-US"/>
              <a:t>Function Tracing – Synthetic </a:t>
            </a:r>
            <a:endParaRPr lang="en-US" i="1">
              <a:cs typeface="Segoe UI Semibold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DDAA1F-7B52-418E-AF70-4CE4979FB8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3535" y="3380198"/>
            <a:ext cx="7250986" cy="10225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January 9, 2020</a:t>
            </a:r>
          </a:p>
        </p:txBody>
      </p:sp>
    </p:spTree>
    <p:extLst>
      <p:ext uri="{BB962C8B-B14F-4D97-AF65-F5344CB8AC3E}">
        <p14:creationId xmlns:p14="http://schemas.microsoft.com/office/powerpoint/2010/main" val="2719424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6335C-4447-49A5-B7BA-26954607A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Synthetic Configuration Page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FF0A17-8067-459F-98B2-890C07F1D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bluetriangle.com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91FC04-1970-4EEF-86FD-95AA96D4B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PH"/>
              <a:t>|  </a:t>
            </a:r>
            <a:fld id="{E8AA0F7C-C58E-4E53-997E-50B232D251D7}" type="slidenum">
              <a:rPr lang="en-PH" smtClean="0"/>
              <a:pPr/>
              <a:t>10</a:t>
            </a:fld>
            <a:endParaRPr lang="en-PH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9088C55-D4A9-44DE-BEE2-4E0869F9CF3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/>
              <a:t>The Function Tracing is at the bottom of the Synthetic Config Page.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3B41F16-976E-4839-9624-52EBF4B5FA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00128"/>
            <a:ext cx="9156994" cy="34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294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81AD10E-1FE5-466D-A81B-4CE4220D0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28" y="2039123"/>
            <a:ext cx="8355726" cy="731431"/>
          </a:xfrm>
        </p:spPr>
        <p:txBody>
          <a:bodyPr>
            <a:normAutofit/>
          </a:bodyPr>
          <a:lstStyle/>
          <a:p>
            <a:pPr algn="ctr"/>
            <a:r>
              <a:rPr lang="en-US" sz="4400"/>
              <a:t>Q &amp; 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023879-D399-4AE6-94F1-DD6DC0A11FC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057900" y="4695825"/>
            <a:ext cx="3086100" cy="273050"/>
          </a:xfrm>
        </p:spPr>
        <p:txBody>
          <a:bodyPr/>
          <a:lstStyle/>
          <a:p>
            <a:r>
              <a:rPr lang="en-PH"/>
              <a:t>bluetriangle.com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66F24-4ACD-4959-93D7-F17BEBB533B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04213" y="4695825"/>
            <a:ext cx="839787" cy="273050"/>
          </a:xfrm>
        </p:spPr>
        <p:txBody>
          <a:bodyPr/>
          <a:lstStyle/>
          <a:p>
            <a:r>
              <a:rPr lang="en-PH"/>
              <a:t>|  </a:t>
            </a:r>
            <a:fld id="{E8AA0F7C-C58E-4E53-997E-50B232D251D7}" type="slidenum">
              <a:rPr lang="en-PH" smtClean="0"/>
              <a:pPr/>
              <a:t>11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30410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/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800"/>
              <a:t>Contact Us</a:t>
            </a:r>
          </a:p>
          <a:p>
            <a:endParaRPr lang="en-US"/>
          </a:p>
          <a:p>
            <a:r>
              <a:rPr lang="en-US"/>
              <a:t>General Inquires: info@bluetriangletech.com</a:t>
            </a:r>
          </a:p>
          <a:p>
            <a:r>
              <a:rPr lang="en-US"/>
              <a:t>Sales: sales@bluetriangletech.com</a:t>
            </a:r>
          </a:p>
          <a:p>
            <a:r>
              <a:rPr lang="en-US"/>
              <a:t>Support: support@bluetriangletech.com</a:t>
            </a:r>
          </a:p>
          <a:p>
            <a:r>
              <a:rPr lang="en-US"/>
              <a:t>Call Us: +1 (877) 258-3107</a:t>
            </a:r>
            <a:endParaRPr lang="en-P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4" y="3482733"/>
            <a:ext cx="286513" cy="274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98" y="3482733"/>
            <a:ext cx="286513" cy="2743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252" y="3482735"/>
            <a:ext cx="286513" cy="27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164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AB824-5B7D-2F41-B799-8F77A2980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464" y="560001"/>
            <a:ext cx="7780475" cy="647352"/>
          </a:xfrm>
        </p:spPr>
        <p:txBody>
          <a:bodyPr>
            <a:normAutofit fontScale="90000"/>
          </a:bodyPr>
          <a:lstStyle/>
          <a:p>
            <a:r>
              <a:rPr lang="en-US"/>
              <a:t>The Problem: </a:t>
            </a:r>
            <a:br>
              <a:rPr lang="en-US"/>
            </a:br>
            <a:r>
              <a:rPr lang="en-US">
                <a:solidFill>
                  <a:srgbClr val="FF0000"/>
                </a:solidFill>
              </a:rPr>
              <a:t>Poor Google Lighthouse Scores Directly Impact Site Revenue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8CBD0-B671-C945-A5B8-918D5775F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846" y="1423528"/>
            <a:ext cx="8869536" cy="29716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>
                <a:cs typeface="Segoe UI"/>
              </a:rPr>
              <a:t>Here is how it works:</a:t>
            </a:r>
          </a:p>
          <a:p>
            <a:r>
              <a:rPr lang="en-US">
                <a:cs typeface="Segoe UI"/>
              </a:rPr>
              <a:t>Slow Googe Lighthouse Metrics like Time</a:t>
            </a:r>
            <a:r>
              <a:rPr lang="en-US">
                <a:ea typeface="+mn-lt"/>
                <a:cs typeface="+mn-lt"/>
              </a:rPr>
              <a:t> To Interactive (TTI), First </a:t>
            </a:r>
            <a:r>
              <a:rPr lang="en-US" err="1">
                <a:ea typeface="+mn-lt"/>
                <a:cs typeface="+mn-lt"/>
              </a:rPr>
              <a:t>Contentful</a:t>
            </a:r>
            <a:r>
              <a:rPr lang="en-US">
                <a:ea typeface="+mn-lt"/>
                <a:cs typeface="+mn-lt"/>
              </a:rPr>
              <a:t> Paint (FCP), and First Input Delay (FID) are causing low Google Lighthouse Scores. </a:t>
            </a:r>
            <a:endParaRPr lang="en-US">
              <a:cs typeface="Segoe UI"/>
            </a:endParaRPr>
          </a:p>
          <a:p>
            <a:r>
              <a:rPr lang="en-US">
                <a:cs typeface="Segoe UI"/>
              </a:rPr>
              <a:t>Poor Google Lighthouse scores lead to lower Search Engine Rankings.</a:t>
            </a:r>
            <a:endParaRPr lang="en-US"/>
          </a:p>
          <a:p>
            <a:r>
              <a:rPr lang="en-US"/>
              <a:t>Lower Search Engine Rankings lead to lower traffic level.</a:t>
            </a:r>
            <a:endParaRPr lang="en-US">
              <a:cs typeface="Segoe UI"/>
            </a:endParaRPr>
          </a:p>
          <a:p>
            <a:r>
              <a:rPr lang="en-US">
                <a:cs typeface="Segoe UI"/>
              </a:rPr>
              <a:t>Lower Traffic means less online sales.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067E54-0967-8C4F-89BE-A93BB0A96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bluetriangle.com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8A8CA-8319-E74F-A6F5-02F9D6C9D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PH"/>
              <a:t>|  </a:t>
            </a:r>
            <a:fld id="{E8AA0F7C-C58E-4E53-997E-50B232D251D7}" type="slidenum">
              <a:rPr lang="en-PH" smtClean="0"/>
              <a:pPr/>
              <a:t>2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2093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2F070-627A-4C66-811B-48C2E71F6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Amazon Vs Walmart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DDEC34-B7FF-4515-A716-A1841FA98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bluetriangle.com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E0667-ECDF-4F2F-BCBD-B6C3BC8B3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PH"/>
              <a:t>|  </a:t>
            </a:r>
            <a:fld id="{E8AA0F7C-C58E-4E53-997E-50B232D251D7}" type="slidenum">
              <a:rPr lang="en-PH" smtClean="0"/>
              <a:pPr/>
              <a:t>3</a:t>
            </a:fld>
            <a:endParaRPr lang="en-PH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A93540-36B5-4ABE-A0EB-B2C17D91F242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/>
              <a:t>TTI Scores make a difference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BB6980C-B069-47BB-B817-449CEEDED9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7" y="1412777"/>
            <a:ext cx="448021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447047C-0138-46EE-B7D0-4C7C56FB1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916" y="1390891"/>
            <a:ext cx="3829404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569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2F070-627A-4C66-811B-48C2E71F6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Amazon – November 2019 Vs January 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DDEC34-B7FF-4515-A716-A1841FA98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bluetriangle.com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E0667-ECDF-4F2F-BCBD-B6C3BC8B3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PH"/>
              <a:t>|  </a:t>
            </a:r>
            <a:fld id="{E8AA0F7C-C58E-4E53-997E-50B232D251D7}" type="slidenum">
              <a:rPr lang="en-PH" smtClean="0"/>
              <a:pPr/>
              <a:t>4</a:t>
            </a:fld>
            <a:endParaRPr lang="en-PH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A93540-36B5-4ABE-A0EB-B2C17D91F242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/>
              <a:t>TTI Scores make a difference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BB6980C-B069-47BB-B817-449CEEDED9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9" y="1359199"/>
            <a:ext cx="448021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60C27DF-B198-4156-9B86-1B81C05DA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923" y="1287632"/>
            <a:ext cx="4529137" cy="304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42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2F070-627A-4C66-811B-48C2E71F6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 Depot Vs Lowe’s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DDEC34-B7FF-4515-A716-A1841FA98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bluetriangle.com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E0667-ECDF-4F2F-BCBD-B6C3BC8B3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PH"/>
              <a:t>|  </a:t>
            </a:r>
            <a:fld id="{E8AA0F7C-C58E-4E53-997E-50B232D251D7}" type="slidenum">
              <a:rPr lang="en-PH" smtClean="0"/>
              <a:pPr/>
              <a:t>5</a:t>
            </a:fld>
            <a:endParaRPr lang="en-PH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A93540-36B5-4ABE-A0EB-B2C17D91F242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/>
              <a:t>Slower TTI Scores accompany lower Google Light House Scores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491C5FD-963C-49D3-A803-0F696E1E16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6945"/>
            <a:ext cx="4349208" cy="282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CAA50D2-5D72-4AF2-B103-9427A0F51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18896"/>
            <a:ext cx="4462263" cy="282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248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AB824-5B7D-2F41-B799-8F77A2980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464" y="197425"/>
            <a:ext cx="7587388" cy="647352"/>
          </a:xfrm>
        </p:spPr>
        <p:txBody>
          <a:bodyPr>
            <a:normAutofit/>
          </a:bodyPr>
          <a:lstStyle/>
          <a:p>
            <a:r>
              <a:rPr lang="en-US"/>
              <a:t>Legacy Approach to Solving Performance Issues</a:t>
            </a:r>
            <a:endParaRPr lang="en-US">
              <a:cs typeface="Segoe UI Semibol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8CBD0-B671-C945-A5B8-918D5775F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464" y="1247188"/>
            <a:ext cx="3285440" cy="29716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Using File and Object waterfalls are essential to finding slow loading files.</a:t>
            </a:r>
            <a:endParaRPr lang="en-US">
              <a:cs typeface="Segoe UI"/>
            </a:endParaRPr>
          </a:p>
          <a:p>
            <a:r>
              <a:rPr lang="en-US"/>
              <a:t>You can find Slow Loading Files and API Calls Improves Onload Event and other metrics like TTI but only address half of the issue. </a:t>
            </a:r>
            <a:endParaRPr lang="en-US">
              <a:cs typeface="Segoe U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067E54-0967-8C4F-89BE-A93BB0A96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bluetriangle.com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8A8CA-8319-E74F-A6F5-02F9D6C9D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PH"/>
              <a:t>|  </a:t>
            </a:r>
            <a:fld id="{E8AA0F7C-C58E-4E53-997E-50B232D251D7}" type="slidenum">
              <a:rPr lang="en-PH" smtClean="0"/>
              <a:pPr/>
              <a:t>6</a:t>
            </a:fld>
            <a:endParaRPr lang="en-PH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E710DE-879F-F143-B474-5AE961B4A8A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74465" y="859257"/>
            <a:ext cx="7780474" cy="299316"/>
          </a:xfrm>
        </p:spPr>
        <p:txBody>
          <a:bodyPr/>
          <a:lstStyle/>
          <a:p>
            <a:r>
              <a:rPr lang="en-US"/>
              <a:t>Analyze the Page Resource Timings for the slow Files, Objects, and API Calls</a:t>
            </a:r>
          </a:p>
        </p:txBody>
      </p:sp>
      <p:pic>
        <p:nvPicPr>
          <p:cNvPr id="7" name="Picture 7" descr="A picture containing computer&#10;&#10;Description generated with very high confidence">
            <a:extLst>
              <a:ext uri="{FF2B5EF4-FFF2-40B4-BE49-F238E27FC236}">
                <a16:creationId xmlns:a16="http://schemas.microsoft.com/office/drawing/2014/main" id="{71612851-9318-49BA-9A9D-0C1C4F896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476" y="1164400"/>
            <a:ext cx="3589598" cy="353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43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AB824-5B7D-2F41-B799-8F77A2980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464" y="197425"/>
            <a:ext cx="7587388" cy="647352"/>
          </a:xfrm>
        </p:spPr>
        <p:txBody>
          <a:bodyPr>
            <a:normAutofit fontScale="90000"/>
          </a:bodyPr>
          <a:lstStyle/>
          <a:p>
            <a:r>
              <a:rPr lang="en-US"/>
              <a:t>Fixing TTI Requires More Than the Classic File and Ajax Waterfalls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8CBD0-B671-C945-A5B8-918D5775F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464" y="1247188"/>
            <a:ext cx="3639915" cy="29716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Using File and Object waterfalls alone cannot tell the entire story.</a:t>
            </a:r>
          </a:p>
          <a:p>
            <a:r>
              <a:rPr lang="en-US"/>
              <a:t>Files and Ajax calls can be slowed by intensive JS Function Activity associated with browser rendering.</a:t>
            </a:r>
          </a:p>
          <a:p>
            <a:r>
              <a:rPr lang="en-US"/>
              <a:t>Files and Functions must be measured in tandem to understand how one influences the other.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067E54-0967-8C4F-89BE-A93BB0A96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bluetriangle.com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8A8CA-8319-E74F-A6F5-02F9D6C9D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PH"/>
              <a:t>|  </a:t>
            </a:r>
            <a:fld id="{E8AA0F7C-C58E-4E53-997E-50B232D251D7}" type="slidenum">
              <a:rPr lang="en-PH" smtClean="0"/>
              <a:pPr/>
              <a:t>7</a:t>
            </a:fld>
            <a:endParaRPr lang="en-PH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E710DE-879F-F143-B474-5AE961B4A8A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74465" y="859257"/>
            <a:ext cx="7780474" cy="299316"/>
          </a:xfrm>
        </p:spPr>
        <p:txBody>
          <a:bodyPr/>
          <a:lstStyle/>
          <a:p>
            <a:r>
              <a:rPr lang="en-US"/>
              <a:t>Full Answer = Files + Function</a:t>
            </a:r>
          </a:p>
        </p:txBody>
      </p:sp>
      <p:pic>
        <p:nvPicPr>
          <p:cNvPr id="7" name="Picture 7" descr="A close up of text on a black background&#10;&#10;Description generated with very high confidence">
            <a:extLst>
              <a:ext uri="{FF2B5EF4-FFF2-40B4-BE49-F238E27FC236}">
                <a16:creationId xmlns:a16="http://schemas.microsoft.com/office/drawing/2014/main" id="{937C1AF0-CE85-481C-833D-601564091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223" y="986322"/>
            <a:ext cx="5173883" cy="415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3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AB824-5B7D-2F41-B799-8F77A2980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 Tracing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8CBD0-B671-C945-A5B8-918D5775F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465" y="1247188"/>
            <a:ext cx="2738462" cy="2971612"/>
          </a:xfrm>
        </p:spPr>
        <p:txBody>
          <a:bodyPr>
            <a:normAutofit/>
          </a:bodyPr>
          <a:lstStyle/>
          <a:p>
            <a:r>
              <a:rPr lang="en-US"/>
              <a:t>Often the file waterfall shows gaps where the browser is rendering and </a:t>
            </a:r>
            <a:r>
              <a:rPr lang="en-US" err="1"/>
              <a:t>javascript</a:t>
            </a:r>
            <a:r>
              <a:rPr lang="en-US"/>
              <a:t> functions are running.</a:t>
            </a:r>
          </a:p>
          <a:p>
            <a:r>
              <a:rPr lang="en-US"/>
              <a:t>The ability to show/hide </a:t>
            </a:r>
            <a:r>
              <a:rPr lang="en-US" err="1"/>
              <a:t>javascript</a:t>
            </a:r>
            <a:r>
              <a:rPr lang="en-US"/>
              <a:t> activity can reveal which slow functions and from which files specifically are slowing the page.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067E54-0967-8C4F-89BE-A93BB0A96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bluetriangle.com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8A8CA-8319-E74F-A6F5-02F9D6C9D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PH"/>
              <a:t>|  </a:t>
            </a:r>
            <a:fld id="{E8AA0F7C-C58E-4E53-997E-50B232D251D7}" type="slidenum">
              <a:rPr lang="en-PH" smtClean="0"/>
              <a:pPr/>
              <a:t>8</a:t>
            </a:fld>
            <a:endParaRPr lang="en-PH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E710DE-879F-F143-B474-5AE961B4A8A0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/>
              <a:t>Functions are in the Gap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A57E69-B6E4-1D46-AE11-8B423BB783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708" y="174311"/>
            <a:ext cx="2013690" cy="44517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560E15D5-2302-4F4D-BD49-DAAD035D0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360" y="1"/>
            <a:ext cx="5911206" cy="333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8EDBDBC3-2027-4D4F-9E5C-2BBEC9831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328" y="-493877"/>
            <a:ext cx="6557050" cy="38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86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1BEB9-63B4-4518-A24E-C9CE4904F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 Tracing Shows Function Timings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5B96F94-71EF-47A4-B918-933D25FA28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937" y="2066630"/>
            <a:ext cx="8620125" cy="117840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7E3FD0-23C6-4951-BAB2-81595FE16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bluetriangle.com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28A0ED-B58E-4DAD-8216-C6319A15E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PH"/>
              <a:t>|  </a:t>
            </a:r>
            <a:fld id="{E8AA0F7C-C58E-4E53-997E-50B232D251D7}" type="slidenum">
              <a:rPr lang="en-PH" smtClean="0"/>
              <a:pPr/>
              <a:t>9</a:t>
            </a:fld>
            <a:endParaRPr lang="en-PH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19B21C-9789-4884-9B78-15412328AD9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74464" y="758923"/>
            <a:ext cx="7780474" cy="1031240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/>
              <a:t>Function Tracing Shows the File and Function name or Anonymous if the function was anonymous</a:t>
            </a:r>
          </a:p>
          <a:p>
            <a:pPr marL="285750" indent="-285750">
              <a:buFontTx/>
              <a:buChar char="-"/>
            </a:pPr>
            <a:r>
              <a:rPr lang="en-US"/>
              <a:t>The mouseover also shows the Domain and Timing details for the duration of the function.</a:t>
            </a:r>
          </a:p>
        </p:txBody>
      </p:sp>
    </p:spTree>
    <p:extLst>
      <p:ext uri="{BB962C8B-B14F-4D97-AF65-F5344CB8AC3E}">
        <p14:creationId xmlns:p14="http://schemas.microsoft.com/office/powerpoint/2010/main" val="480088753"/>
      </p:ext>
    </p:extLst>
  </p:cSld>
  <p:clrMapOvr>
    <a:masterClrMapping/>
  </p:clrMapOvr>
</p:sld>
</file>

<file path=ppt/theme/theme1.xml><?xml version="1.0" encoding="utf-8"?>
<a:theme xmlns:a="http://schemas.openxmlformats.org/drawingml/2006/main" name="Blue Triangle">
  <a:themeElements>
    <a:clrScheme name="Blue Triangle">
      <a:dk1>
        <a:srgbClr val="2E3232"/>
      </a:dk1>
      <a:lt1>
        <a:sysClr val="window" lastClr="FFFFFF"/>
      </a:lt1>
      <a:dk2>
        <a:srgbClr val="125E82"/>
      </a:dk2>
      <a:lt2>
        <a:srgbClr val="F2F2F2"/>
      </a:lt2>
      <a:accent1>
        <a:srgbClr val="2491BF"/>
      </a:accent1>
      <a:accent2>
        <a:srgbClr val="E85858"/>
      </a:accent2>
      <a:accent3>
        <a:srgbClr val="FE9014"/>
      </a:accent3>
      <a:accent4>
        <a:srgbClr val="6AC56A"/>
      </a:accent4>
      <a:accent5>
        <a:srgbClr val="8040AD"/>
      </a:accent5>
      <a:accent6>
        <a:srgbClr val="6A7575"/>
      </a:accent6>
      <a:hlink>
        <a:srgbClr val="125E82"/>
      </a:hlink>
      <a:folHlink>
        <a:srgbClr val="2491BF"/>
      </a:folHlink>
    </a:clrScheme>
    <a:fontScheme name="Blue Triangl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927F0E80A30E47BAB9C73022459EAD" ma:contentTypeVersion="11" ma:contentTypeDescription="Create a new document." ma:contentTypeScope="" ma:versionID="81bd8e66a787582fc65671cefc60447a">
  <xsd:schema xmlns:xsd="http://www.w3.org/2001/XMLSchema" xmlns:xs="http://www.w3.org/2001/XMLSchema" xmlns:p="http://schemas.microsoft.com/office/2006/metadata/properties" xmlns:ns2="8aec86f3-7420-421e-8d38-cbd7ef262ddd" xmlns:ns3="658cdabb-112b-41fc-b09a-f67bcbcf1a29" targetNamespace="http://schemas.microsoft.com/office/2006/metadata/properties" ma:root="true" ma:fieldsID="70fa1ddd1916149ce3664ed0bb9b839d" ns2:_="" ns3:_="">
    <xsd:import namespace="8aec86f3-7420-421e-8d38-cbd7ef262ddd"/>
    <xsd:import namespace="658cdabb-112b-41fc-b09a-f67bcbcf1a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ec86f3-7420-421e-8d38-cbd7ef262d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8cdabb-112b-41fc-b09a-f67bcbcf1a2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EE1E1F-D738-4C74-BC55-DAF9FE61ADC8}">
  <ds:schemaRefs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  <ds:schemaRef ds:uri="8aec86f3-7420-421e-8d38-cbd7ef262ddd"/>
    <ds:schemaRef ds:uri="http://schemas.microsoft.com/office/2006/documentManagement/types"/>
    <ds:schemaRef ds:uri="http://schemas.microsoft.com/office/infopath/2007/PartnerControls"/>
    <ds:schemaRef ds:uri="658cdabb-112b-41fc-b09a-f67bcbcf1a2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CFC98C7-81FB-4EB8-9477-578BD43A31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B1BCF7-D84B-4C99-BD2E-0C09FD0A18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ec86f3-7420-421e-8d38-cbd7ef262ddd"/>
    <ds:schemaRef ds:uri="658cdabb-112b-41fc-b09a-f67bcbcf1a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441</Words>
  <Application>Microsoft Office PowerPoint</Application>
  <PresentationFormat>On-screen Show (16:9)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Courier New</vt:lpstr>
      <vt:lpstr>Arial</vt:lpstr>
      <vt:lpstr>Segoe UI</vt:lpstr>
      <vt:lpstr>Segoe UI Semibold</vt:lpstr>
      <vt:lpstr>Calibri</vt:lpstr>
      <vt:lpstr>Blue Triangle</vt:lpstr>
      <vt:lpstr>Solving Slow Time To Interactive (TTI) and other Google Lighthouse Metrics  Function Tracing – Synthetic </vt:lpstr>
      <vt:lpstr>The Problem:  Poor Google Lighthouse Scores Directly Impact Site Revenue</vt:lpstr>
      <vt:lpstr>Amazon Vs Walmart</vt:lpstr>
      <vt:lpstr>Amazon – November 2019 Vs January 2020</vt:lpstr>
      <vt:lpstr>Home Depot Vs Lowe’s</vt:lpstr>
      <vt:lpstr>Legacy Approach to Solving Performance Issues</vt:lpstr>
      <vt:lpstr>Fixing TTI Requires More Than the Classic File and Ajax Waterfalls</vt:lpstr>
      <vt:lpstr>Function Tracing</vt:lpstr>
      <vt:lpstr>Function Tracing Shows Function Timings </vt:lpstr>
      <vt:lpstr>Synthetic Configuration Page</vt:lpstr>
      <vt:lpstr>Q &amp; A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Blue Triangle</dc:creator>
  <cp:lastModifiedBy>Mark Heideman</cp:lastModifiedBy>
  <cp:revision>1</cp:revision>
  <dcterms:created xsi:type="dcterms:W3CDTF">2019-05-21T00:04:05Z</dcterms:created>
  <dcterms:modified xsi:type="dcterms:W3CDTF">2020-01-13T14:40:46Z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6488031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S8.2.2</vt:lpwstr>
  </property>
  <property fmtid="{D5CDD505-2E9C-101B-9397-08002B2CF9AE}" pid="5" name="ContentTypeId">
    <vt:lpwstr>0x01010062927F0E80A30E47BAB9C73022459EAD</vt:lpwstr>
  </property>
</Properties>
</file>